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29" d="100"/>
          <a:sy n="129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F5BBD-E14E-44FA-A99F-7DF737CC749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1FD7A-7134-4810-B6D5-BBDF3C822C1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4C50F-D4DB-4C9C-9A82-958DDB6CC60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15DA1-088F-45C2-A999-D8A3DD8BBFB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7D209-8DFF-4958-B4E3-7CB3CDE3163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749D1-D907-4251-90D0-2438CDCDBC0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E5E4E-8F72-40D1-9DA9-37FC9F6286A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32588-555B-43CD-9EC0-98D198BEE0C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04A45-65E1-44A0-8224-107F64D7511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5F9BF-A3F9-490E-80C9-58734C7DA06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6601E-0A00-471A-BAAE-589F53D43C36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Tahoma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Tahoma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Tahoma" charset="0"/>
              </a:defRPr>
            </a:lvl1pPr>
          </a:lstStyle>
          <a:p>
            <a:pPr>
              <a:defRPr/>
            </a:pPr>
            <a:fld id="{84AF0EEF-6C22-451A-B4C2-21C30375B9AD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7" r:id="rId1"/>
    <p:sldLayoutId id="2147483746" r:id="rId2"/>
    <p:sldLayoutId id="2147483748" r:id="rId3"/>
    <p:sldLayoutId id="2147483745" r:id="rId4"/>
    <p:sldLayoutId id="2147483744" r:id="rId5"/>
    <p:sldLayoutId id="2147483743" r:id="rId6"/>
    <p:sldLayoutId id="2147483742" r:id="rId7"/>
    <p:sldLayoutId id="2147483741" r:id="rId8"/>
    <p:sldLayoutId id="2147483740" r:id="rId9"/>
    <p:sldLayoutId id="2147483739" r:id="rId10"/>
    <p:sldLayoutId id="214748373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hyperlink" Target="http://www.totalmotorcycle.com/photos/2009models/2009-Harley-Davidson-Sportster-883LowXL883Lb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8662" y="1357298"/>
            <a:ext cx="7340600" cy="18002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Harley’s problems and solutions</a:t>
            </a:r>
            <a:endParaRPr lang="el-GR" dirty="0">
              <a:solidFill>
                <a:schemeClr val="bg1"/>
              </a:solidFill>
            </a:endParaRPr>
          </a:p>
        </p:txBody>
      </p:sp>
      <p:pic>
        <p:nvPicPr>
          <p:cNvPr id="13314" name="Picture 7" descr="harley-davidson-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8513" y="0"/>
            <a:ext cx="19954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3" descr="http://farm4.static.flickr.com/3011/2631198362_08550291bf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3449638"/>
            <a:ext cx="5000625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7" descr="harley-davidson-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8513" y="0"/>
            <a:ext cx="19954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Main problems: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600200"/>
            <a:ext cx="4270375" cy="4498975"/>
          </a:xfrm>
        </p:spPr>
        <p:txBody>
          <a:bodyPr>
            <a:normAutofit fontScale="925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Use of 20 year-old engine technology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Old fashion appearance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Low market share rate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Mostly for men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Average age of customers changed from 36 to 46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High prices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Low average income</a:t>
            </a:r>
            <a:endParaRPr lang="el-GR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Picture 9" descr="http://www.bikeexif.com/wp-content/uploads/2009/01/harley_davidson_xr7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2928938"/>
            <a:ext cx="35718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7" descr="716Harley_Davids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5238" y="2857500"/>
            <a:ext cx="35687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http://www.myspacegraphicsandanimations.org/images/Harley-Davidson-Ad-1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3" y="2714625"/>
            <a:ext cx="3571875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http://s3.hubimg.com/u/1344714_f52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3" y="2714625"/>
            <a:ext cx="3571875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allAtOnce"/>
      <p:bldP spid="3075" grpId="1" uiExpand="1" build="p"/>
      <p:bldP spid="3075" grpId="2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7" descr="harley-davidson-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8513" y="0"/>
            <a:ext cx="19954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76237" y="266700"/>
            <a:ext cx="8229601" cy="114300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Solutions:</a:t>
            </a:r>
            <a:endParaRPr lang="el-GR" dirty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341438"/>
            <a:ext cx="4321175" cy="5087937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Manufacture a new model appropriate for women (size, color, accessories etc)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Better promotion in order to increase sales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Reduce the cost of production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>
                <a:solidFill>
                  <a:schemeClr val="bg1">
                    <a:lumMod val="95000"/>
                    <a:lumOff val="5000"/>
                  </a:schemeClr>
                </a:solidFill>
              </a:rPr>
              <a:t>Modernization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l-GR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30" name="Picture 17" descr="http://www.otoharley.com/wp-content/uploads/2009/10/2010-harley-davidson-motorcyc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75" y="2643188"/>
            <a:ext cx="3214688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5" descr="2009 Harley-Davidson Sportster 883 Low XL883L 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75" y="2428875"/>
            <a:ext cx="3214688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http://www.caimag.com/wordpress/wp-content/uploads/2009/02/curious-case-benjamin-button-sunglasses-1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3" y="2214563"/>
            <a:ext cx="35718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http://4.bp.blogspot.com/_rX3CbCTVBFI/Soo9n9J42pI/AAAAAAAACf8/TZ4rPvl5zWA/s400/HDP018_harley_davidso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29188" y="1785938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 build="p"/>
      <p:bldP spid="4099" grpId="1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492375"/>
            <a:ext cx="854075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bg1"/>
                </a:solidFill>
              </a:rPr>
              <a:t>If the company made the necessary changes, would you buy a Harley?</a:t>
            </a:r>
            <a:endParaRPr lang="el-GR" sz="4000" dirty="0">
              <a:solidFill>
                <a:schemeClr val="bg1"/>
              </a:solidFill>
            </a:endParaRPr>
          </a:p>
        </p:txBody>
      </p:sp>
      <p:pic>
        <p:nvPicPr>
          <p:cNvPr id="16386" name="Picture 7" descr="harley-davidson-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8513" y="0"/>
            <a:ext cx="19954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harley-davidson-bike-sty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3850" y="-242888"/>
            <a:ext cx="9753600" cy="732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381</TotalTime>
  <Words>54</Words>
  <Application>Microsoft Office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Tahoma</vt:lpstr>
      <vt:lpstr>Arial</vt:lpstr>
      <vt:lpstr>Times New Roman</vt:lpstr>
      <vt:lpstr>Wingdings 2</vt:lpstr>
      <vt:lpstr>Wingdings</vt:lpstr>
      <vt:lpstr>Wingdings 3</vt:lpstr>
      <vt:lpstr>Calibri</vt:lpstr>
      <vt:lpstr>Book Antiqua</vt:lpstr>
      <vt:lpstr>Apex</vt:lpstr>
      <vt:lpstr>Apex</vt:lpstr>
      <vt:lpstr>Slide 1</vt:lpstr>
      <vt:lpstr>Slide 2</vt:lpstr>
      <vt:lpstr>Slide 3</vt:lpstr>
      <vt:lpstr>Slide 4</vt:lpstr>
      <vt:lpstr>Slide 5</vt:lpstr>
    </vt:vector>
  </TitlesOfParts>
  <Company>Cyprus University of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Harley’s problems and solutions</dc:title>
  <dc:creator>IST</dc:creator>
  <cp:lastModifiedBy>CUT</cp:lastModifiedBy>
  <cp:revision>28</cp:revision>
  <dcterms:created xsi:type="dcterms:W3CDTF">2010-03-02T13:59:09Z</dcterms:created>
  <dcterms:modified xsi:type="dcterms:W3CDTF">2010-03-11T11:51:55Z</dcterms:modified>
</cp:coreProperties>
</file>